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海南市</a:t>
            </a:r>
            <a:endParaRPr kumimoji="1" lang="en-US" altLang="ja-JP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電子申請届出システムデモ環境ご利用にあたり</dc:title>
  <cp:lastModifiedBy>岡田 梨花</cp:lastModifiedBy>
  <cp:revision>1</cp:revision>
  <dcterms:modified xsi:type="dcterms:W3CDTF">2023-12-11T01:07:59Z</dcterms:modified>
</cp:coreProperties>
</file>