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1392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1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11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9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91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22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74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67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9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4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64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59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5098-4D71-44A8-A9B9-54A9B70AF2BD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FF981-68BA-4049-865D-F8AC279D5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332654" y="2582288"/>
            <a:ext cx="6157748" cy="2263403"/>
          </a:xfrm>
          <a:prstGeom prst="roundRect">
            <a:avLst>
              <a:gd name="adj" fmla="val 509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332655" y="998939"/>
            <a:ext cx="6157747" cy="1427401"/>
          </a:xfrm>
          <a:prstGeom prst="roundRect">
            <a:avLst>
              <a:gd name="adj" fmla="val 8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27248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n w="0"/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海南市店舗リフォーム工事補助事業のご案内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27781" y="108065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 小売・サービス業等の店舗への集客力強化に！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9500" y="150688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 職場環境の維持及び向上に！</a:t>
            </a:r>
            <a:endParaRPr lang="en-US" altLang="ja-JP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513" y="198969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◆地域経済を活性化させよう</a:t>
            </a:r>
            <a:r>
              <a:rPr lang="en-US" altLang="ja-JP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!!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9500" y="267657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 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補助金の額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7598" y="3065092"/>
            <a:ext cx="6122804" cy="170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補助率：リフォーム工事費用の２分の１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上限額：営業中の店舗の場合　３０万円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　　　　空き店舗に入る場合　５０万円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空き店舗の場合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都市機能誘導区域内や商店街に出店する飲食店は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 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万円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616" y="5759435"/>
            <a:ext cx="6157748" cy="2400032"/>
          </a:xfrm>
          <a:prstGeom prst="roundRect">
            <a:avLst>
              <a:gd name="adj" fmla="val 4126"/>
            </a:avLst>
          </a:prstGeom>
          <a:noFill/>
          <a:ln w="28575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屋根の葺き替え、防水工事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・壁、天井の張り替え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・フローリングの新設、張り替え　　・便器を和式から洋式に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・ガス、電気、給湯設備工事　　　　・キッチンユニットの取り換え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　　　　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072" y="1041670"/>
            <a:ext cx="2334787" cy="1751090"/>
          </a:xfrm>
          <a:prstGeom prst="rect">
            <a:avLst/>
          </a:prstGeom>
        </p:spPr>
      </p:pic>
      <p:sp>
        <p:nvSpPr>
          <p:cNvPr id="22" name="フローチャート : 定義済み処理 21"/>
          <p:cNvSpPr/>
          <p:nvPr/>
        </p:nvSpPr>
        <p:spPr>
          <a:xfrm>
            <a:off x="548680" y="2719272"/>
            <a:ext cx="1584176" cy="306616"/>
          </a:xfrm>
          <a:prstGeom prst="flowChartPredefinedProcess">
            <a:avLst/>
          </a:prstGeom>
          <a:solidFill>
            <a:schemeClr val="accent1">
              <a:alpha val="2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57911" y="8495394"/>
            <a:ext cx="4799707" cy="104993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お申込み・お問い合わせ先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海南市役所　産業振興課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☎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073-483-8460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               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  <a:p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ﾎｰﾑﾍﾟｰｼﾞ 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ttp://www.city.kainan.wakayama.jp/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6119" y="4907378"/>
            <a:ext cx="5151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募集期間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令和７年４月１日（火）～令和８年１月</a:t>
            </a:r>
            <a:r>
              <a:rPr lang="en-US" altLang="ja-JP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０日（金）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先着順。予算が無くなり次第受付終了。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2338" y="7047439"/>
            <a:ext cx="5544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施工業者（市内業者に限る）が施工する工事であること。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補助金の交付決定後に着工し、年度内に完了する工事であること。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住宅と一体になった店舗の場合、店舗部分に限定される工事金額に限ります。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工事金額が１０万円以上であること。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その他、詳細は下記までお問合せください。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247" y="8429135"/>
            <a:ext cx="864096" cy="111089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517232" y="9201472"/>
            <a:ext cx="1312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海南市</a:t>
            </a:r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キャラクター海ニャン</a:t>
            </a:r>
            <a:endParaRPr kumimoji="1"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二等辺三角形 10"/>
          <p:cNvSpPr/>
          <p:nvPr/>
        </p:nvSpPr>
        <p:spPr>
          <a:xfrm>
            <a:off x="4423329" y="8627125"/>
            <a:ext cx="864096" cy="21602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078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327</TotalTime>
  <Words>321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Kainan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Kainan</dc:creator>
  <cp:lastModifiedBy>有本 志保</cp:lastModifiedBy>
  <cp:revision>50</cp:revision>
  <cp:lastPrinted>2021-03-22T11:09:20Z</cp:lastPrinted>
  <dcterms:created xsi:type="dcterms:W3CDTF">2017-06-16T10:41:31Z</dcterms:created>
  <dcterms:modified xsi:type="dcterms:W3CDTF">2025-03-10T06:57:59Z</dcterms:modified>
</cp:coreProperties>
</file>